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261" r:id="rId23"/>
    <p:sldId id="262"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68940"/>
  </p:normalViewPr>
  <p:slideViewPr>
    <p:cSldViewPr snapToGrid="0">
      <p:cViewPr varScale="1">
        <p:scale>
          <a:sx n="80" d="100"/>
          <a:sy n="80" d="100"/>
        </p:scale>
        <p:origin x="3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299314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90F-ABFE-4B75-CF81-C24F3E54D052}"/>
              </a:ext>
            </a:extLst>
          </p:cNvPr>
          <p:cNvSpPr>
            <a:spLocks noGrp="1"/>
          </p:cNvSpPr>
          <p:nvPr>
            <p:ph type="title"/>
          </p:nvPr>
        </p:nvSpPr>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D779616A-3D25-2824-DD7C-71FB20F3D594}"/>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sp>
        <p:nvSpPr>
          <p:cNvPr id="5" name="TextBox 4">
            <a:extLst>
              <a:ext uri="{FF2B5EF4-FFF2-40B4-BE49-F238E27FC236}">
                <a16:creationId xmlns:a16="http://schemas.microsoft.com/office/drawing/2014/main" id="{51502663-A7F4-0E40-C1BE-8E0DAB332D4D}"/>
              </a:ext>
            </a:extLst>
          </p:cNvPr>
          <p:cNvSpPr txBox="1"/>
          <p:nvPr/>
        </p:nvSpPr>
        <p:spPr>
          <a:xfrm>
            <a:off x="420075" y="5969655"/>
            <a:ext cx="3732963" cy="523220"/>
          </a:xfrm>
          <a:prstGeom prst="rect">
            <a:avLst/>
          </a:prstGeom>
          <a:noFill/>
        </p:spPr>
        <p:txBody>
          <a:bodyPr wrap="none" rtlCol="0">
            <a:spAutoFit/>
          </a:bodyPr>
          <a:lstStyle/>
          <a:p>
            <a:r>
              <a:rPr lang="en-CA" sz="2800" dirty="0"/>
              <a:t>Measurement equation:</a:t>
            </a:r>
          </a:p>
        </p:txBody>
      </p:sp>
      <p:pic>
        <p:nvPicPr>
          <p:cNvPr id="3" name="Picture 2">
            <a:extLst>
              <a:ext uri="{FF2B5EF4-FFF2-40B4-BE49-F238E27FC236}">
                <a16:creationId xmlns:a16="http://schemas.microsoft.com/office/drawing/2014/main" id="{848C3DA6-EB87-70E9-11D8-0100B2075A9D}"/>
              </a:ext>
            </a:extLst>
          </p:cNvPr>
          <p:cNvPicPr>
            <a:picLocks noChangeAspect="1"/>
          </p:cNvPicPr>
          <p:nvPr/>
        </p:nvPicPr>
        <p:blipFill>
          <a:blip r:embed="rId3"/>
          <a:stretch>
            <a:fillRect/>
          </a:stretch>
        </p:blipFill>
        <p:spPr>
          <a:xfrm>
            <a:off x="5502441" y="4523646"/>
            <a:ext cx="7432181" cy="2700000"/>
          </a:xfrm>
          <a:prstGeom prst="rect">
            <a:avLst/>
          </a:prstGeom>
        </p:spPr>
      </p:pic>
      <p:cxnSp>
        <p:nvCxnSpPr>
          <p:cNvPr id="9" name="Straight Connector 8">
            <a:extLst>
              <a:ext uri="{FF2B5EF4-FFF2-40B4-BE49-F238E27FC236}">
                <a16:creationId xmlns:a16="http://schemas.microsoft.com/office/drawing/2014/main" id="{30E04803-70A5-6230-CD28-4D0876701DE4}"/>
              </a:ext>
            </a:extLst>
          </p:cNvPr>
          <p:cNvCxnSpPr>
            <a:cxnSpLocks/>
          </p:cNvCxnSpPr>
          <p:nvPr/>
        </p:nvCxnSpPr>
        <p:spPr>
          <a:xfrm flipV="1">
            <a:off x="657473" y="4324995"/>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C39556-C939-3AF7-2A55-F0430D7E4542}"/>
              </a:ext>
            </a:extLst>
          </p:cNvPr>
          <p:cNvCxnSpPr>
            <a:cxnSpLocks/>
          </p:cNvCxnSpPr>
          <p:nvPr/>
        </p:nvCxnSpPr>
        <p:spPr>
          <a:xfrm flipV="1">
            <a:off x="1989473" y="3928995"/>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39FEE5-2807-8037-89FD-F362284C189E}"/>
              </a:ext>
            </a:extLst>
          </p:cNvPr>
          <p:cNvCxnSpPr>
            <a:cxnSpLocks/>
          </p:cNvCxnSpPr>
          <p:nvPr/>
        </p:nvCxnSpPr>
        <p:spPr>
          <a:xfrm>
            <a:off x="657473" y="4710003"/>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C34D13-7EF8-6255-28FA-891CF519A38B}"/>
              </a:ext>
            </a:extLst>
          </p:cNvPr>
          <p:cNvCxnSpPr>
            <a:cxnSpLocks/>
          </p:cNvCxnSpPr>
          <p:nvPr/>
        </p:nvCxnSpPr>
        <p:spPr>
          <a:xfrm>
            <a:off x="1989473" y="4710003"/>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D629CB-8C53-761F-A13B-665E620F8957}"/>
              </a:ext>
            </a:extLst>
          </p:cNvPr>
          <p:cNvCxnSpPr>
            <a:cxnSpLocks/>
          </p:cNvCxnSpPr>
          <p:nvPr/>
        </p:nvCxnSpPr>
        <p:spPr>
          <a:xfrm flipV="1">
            <a:off x="665495" y="4324995"/>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E7D638-057A-2B8A-CBC3-63432F481F27}"/>
              </a:ext>
            </a:extLst>
          </p:cNvPr>
          <p:cNvCxnSpPr>
            <a:cxnSpLocks/>
          </p:cNvCxnSpPr>
          <p:nvPr/>
        </p:nvCxnSpPr>
        <p:spPr>
          <a:xfrm flipV="1">
            <a:off x="665495" y="3899883"/>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82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1474</Words>
  <Application>Microsoft Macintosh PowerPoint</Application>
  <PresentationFormat>Widescreen</PresentationFormat>
  <Paragraphs>197</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55</cp:revision>
  <dcterms:created xsi:type="dcterms:W3CDTF">2025-05-06T00:53:40Z</dcterms:created>
  <dcterms:modified xsi:type="dcterms:W3CDTF">2025-05-17T10:45:59Z</dcterms:modified>
</cp:coreProperties>
</file>